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11/16/2017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54955" y="701239"/>
            <a:ext cx="8825658" cy="2677648"/>
          </a:xfrm>
        </p:spPr>
        <p:txBody>
          <a:bodyPr/>
          <a:lstStyle/>
          <a:p>
            <a:r>
              <a:rPr lang="pt-BR" dirty="0" smtClean="0"/>
              <a:t>		</a:t>
            </a:r>
            <a:r>
              <a:rPr lang="pt-BR" dirty="0" err="1" smtClean="0"/>
              <a:t>Guitar</a:t>
            </a:r>
            <a:r>
              <a:rPr lang="pt-BR" dirty="0" smtClean="0"/>
              <a:t> </a:t>
            </a:r>
            <a:r>
              <a:rPr lang="pt-BR" dirty="0" err="1" smtClean="0"/>
              <a:t>Hero</a:t>
            </a:r>
            <a:r>
              <a:rPr lang="pt-BR" dirty="0" smtClean="0"/>
              <a:t> </a:t>
            </a:r>
            <a:r>
              <a:rPr lang="pt-BR" dirty="0" err="1" smtClean="0"/>
              <a:t>Pygame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Trabalho Lp1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21343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54954" y="650937"/>
            <a:ext cx="8761413" cy="1016497"/>
          </a:xfrm>
        </p:spPr>
        <p:txBody>
          <a:bodyPr/>
          <a:lstStyle/>
          <a:p>
            <a:r>
              <a:rPr lang="pt-BR" dirty="0" smtClean="0"/>
              <a:t>Apresentação de </a:t>
            </a:r>
            <a:r>
              <a:rPr lang="pt-BR" dirty="0" err="1" smtClean="0"/>
              <a:t>codigo</a:t>
            </a:r>
            <a:r>
              <a:rPr lang="pt-BR" dirty="0" smtClean="0"/>
              <a:t> </a:t>
            </a:r>
            <a:r>
              <a:rPr lang="pt-BR" dirty="0" smtClean="0"/>
              <a:t>código e Principais blocos</a:t>
            </a:r>
            <a:endParaRPr lang="pt-BR" dirty="0"/>
          </a:p>
        </p:txBody>
      </p:sp>
      <p:sp>
        <p:nvSpPr>
          <p:cNvPr id="17" name="Espaço Reservado para Texto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for event in </a:t>
            </a:r>
            <a:r>
              <a:rPr lang="en-US" dirty="0" err="1"/>
              <a:t>pygame.event.get</a:t>
            </a:r>
            <a:r>
              <a:rPr lang="en-US" dirty="0"/>
              <a:t>():</a:t>
            </a:r>
          </a:p>
          <a:p>
            <a:r>
              <a:rPr lang="en-US" dirty="0"/>
              <a:t>        if </a:t>
            </a:r>
            <a:r>
              <a:rPr lang="en-US" dirty="0" err="1"/>
              <a:t>event.type</a:t>
            </a:r>
            <a:r>
              <a:rPr lang="en-US" dirty="0"/>
              <a:t> == </a:t>
            </a:r>
            <a:r>
              <a:rPr lang="en-US" dirty="0" err="1"/>
              <a:t>pygame.QUIT</a:t>
            </a:r>
            <a:r>
              <a:rPr lang="en-US" dirty="0"/>
              <a:t>: # If user clicked close</a:t>
            </a:r>
          </a:p>
          <a:p>
            <a:r>
              <a:rPr lang="en-US" dirty="0"/>
              <a:t>            done = True # Flag that we are done so we exit this loop</a:t>
            </a:r>
          </a:p>
          <a:p>
            <a:r>
              <a:rPr lang="en-US" dirty="0"/>
              <a:t>        score = </a:t>
            </a:r>
            <a:r>
              <a:rPr lang="en-US" dirty="0" err="1"/>
              <a:t>int</a:t>
            </a:r>
            <a:r>
              <a:rPr lang="en-US" dirty="0"/>
              <a:t>(score)</a:t>
            </a:r>
          </a:p>
          <a:p>
            <a:r>
              <a:rPr lang="en-US" dirty="0"/>
              <a:t>        if pos2 &gt;= 660:</a:t>
            </a:r>
          </a:p>
          <a:p>
            <a:r>
              <a:rPr lang="en-US" dirty="0"/>
              <a:t>            lives = lives - 1</a:t>
            </a:r>
          </a:p>
          <a:p>
            <a:r>
              <a:rPr lang="en-US" dirty="0"/>
              <a:t>            </a:t>
            </a:r>
            <a:r>
              <a:rPr lang="en-US" dirty="0" err="1"/>
              <a:t>drawcircle</a:t>
            </a:r>
            <a:r>
              <a:rPr lang="en-US" dirty="0"/>
              <a:t> = 0</a:t>
            </a:r>
          </a:p>
          <a:p>
            <a:r>
              <a:rPr lang="en-US" dirty="0"/>
              <a:t>            </a:t>
            </a:r>
            <a:r>
              <a:rPr lang="en-US" dirty="0" err="1"/>
              <a:t>nCircles</a:t>
            </a:r>
            <a:r>
              <a:rPr lang="en-US" dirty="0"/>
              <a:t> = 0</a:t>
            </a:r>
            <a:endParaRPr lang="pt-BR" dirty="0"/>
          </a:p>
        </p:txBody>
      </p:sp>
      <p:sp>
        <p:nvSpPr>
          <p:cNvPr id="19" name="Espaço Reservado para Texto 1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pt-BR" sz="1050" dirty="0" err="1"/>
              <a:t>if</a:t>
            </a:r>
            <a:r>
              <a:rPr lang="pt-BR" sz="1050" dirty="0"/>
              <a:t> </a:t>
            </a:r>
            <a:r>
              <a:rPr lang="pt-BR" sz="1050" dirty="0" err="1"/>
              <a:t>event.type</a:t>
            </a:r>
            <a:r>
              <a:rPr lang="pt-BR" sz="1050" dirty="0"/>
              <a:t> == </a:t>
            </a:r>
            <a:r>
              <a:rPr lang="pt-BR" sz="1050" dirty="0" err="1"/>
              <a:t>pygame.KEYDOWN</a:t>
            </a:r>
            <a:r>
              <a:rPr lang="pt-BR" sz="1050" dirty="0"/>
              <a:t>:</a:t>
            </a:r>
          </a:p>
          <a:p>
            <a:r>
              <a:rPr lang="pt-BR" sz="1050" dirty="0"/>
              <a:t>            </a:t>
            </a:r>
            <a:r>
              <a:rPr lang="pt-BR" sz="1050" dirty="0" err="1"/>
              <a:t>if</a:t>
            </a:r>
            <a:r>
              <a:rPr lang="pt-BR" sz="1050" dirty="0"/>
              <a:t> </a:t>
            </a:r>
            <a:r>
              <a:rPr lang="pt-BR" sz="1050" dirty="0" err="1"/>
              <a:t>event.key</a:t>
            </a:r>
            <a:r>
              <a:rPr lang="pt-BR" sz="1050" dirty="0"/>
              <a:t> == pygame.K_1:</a:t>
            </a:r>
          </a:p>
          <a:p>
            <a:r>
              <a:rPr lang="pt-BR" sz="1050" dirty="0"/>
              <a:t>                </a:t>
            </a:r>
            <a:r>
              <a:rPr lang="pt-BR" sz="1050" dirty="0" err="1"/>
              <a:t>is_inside</a:t>
            </a:r>
            <a:r>
              <a:rPr lang="pt-BR" sz="1050" dirty="0"/>
              <a:t> = </a:t>
            </a:r>
            <a:r>
              <a:rPr lang="pt-BR" sz="1050" dirty="0" err="1"/>
              <a:t>myCircle.collidepoint</a:t>
            </a:r>
            <a:r>
              <a:rPr lang="pt-BR" sz="1050" dirty="0"/>
              <a:t>(77,595)</a:t>
            </a:r>
          </a:p>
          <a:p>
            <a:r>
              <a:rPr lang="pt-BR" sz="1050" dirty="0"/>
              <a:t>                </a:t>
            </a:r>
            <a:r>
              <a:rPr lang="pt-BR" sz="1050" dirty="0" err="1"/>
              <a:t>if</a:t>
            </a:r>
            <a:r>
              <a:rPr lang="pt-BR" sz="1050" dirty="0"/>
              <a:t> </a:t>
            </a:r>
            <a:r>
              <a:rPr lang="pt-BR" sz="1050" dirty="0" err="1"/>
              <a:t>is_inside</a:t>
            </a:r>
            <a:r>
              <a:rPr lang="pt-BR" sz="1050" dirty="0"/>
              <a:t>:</a:t>
            </a:r>
          </a:p>
          <a:p>
            <a:r>
              <a:rPr lang="pt-BR" sz="1050" dirty="0"/>
              <a:t>                    </a:t>
            </a:r>
            <a:r>
              <a:rPr lang="pt-BR" sz="1050" dirty="0" err="1"/>
              <a:t>drawcircle</a:t>
            </a:r>
            <a:r>
              <a:rPr lang="pt-BR" sz="1050" dirty="0"/>
              <a:t> = 0</a:t>
            </a:r>
          </a:p>
          <a:p>
            <a:r>
              <a:rPr lang="pt-BR" sz="1050" dirty="0"/>
              <a:t>                    </a:t>
            </a:r>
            <a:r>
              <a:rPr lang="pt-BR" sz="1050" dirty="0" err="1"/>
              <a:t>nCircles</a:t>
            </a:r>
            <a:r>
              <a:rPr lang="pt-BR" sz="1050" dirty="0"/>
              <a:t> = 0</a:t>
            </a:r>
          </a:p>
          <a:p>
            <a:r>
              <a:rPr lang="pt-BR" sz="1050" dirty="0"/>
              <a:t>                    score = score + 1</a:t>
            </a:r>
          </a:p>
          <a:p>
            <a:r>
              <a:rPr lang="pt-BR" sz="1050" dirty="0"/>
              <a:t>                    </a:t>
            </a:r>
            <a:r>
              <a:rPr lang="pt-BR" sz="1050" dirty="0" err="1"/>
              <a:t>beepSound.play</a:t>
            </a:r>
            <a:r>
              <a:rPr lang="pt-BR" sz="1050" dirty="0"/>
              <a:t>()</a:t>
            </a:r>
          </a:p>
          <a:p>
            <a:r>
              <a:rPr lang="pt-BR" sz="1050" dirty="0"/>
              <a:t>                    </a:t>
            </a:r>
            <a:r>
              <a:rPr lang="pt-BR" sz="1050" dirty="0" err="1"/>
              <a:t>pygame.display.set_caption</a:t>
            </a:r>
            <a:r>
              <a:rPr lang="pt-BR" sz="1050" dirty="0"/>
              <a:t>("</a:t>
            </a:r>
            <a:r>
              <a:rPr lang="pt-BR" sz="1050" dirty="0" err="1"/>
              <a:t>Collect</a:t>
            </a:r>
            <a:r>
              <a:rPr lang="pt-BR" sz="1050" dirty="0"/>
              <a:t> </a:t>
            </a:r>
            <a:r>
              <a:rPr lang="pt-BR" sz="1050" dirty="0" err="1"/>
              <a:t>the</a:t>
            </a:r>
            <a:r>
              <a:rPr lang="pt-BR" sz="1050" dirty="0"/>
              <a:t> </a:t>
            </a:r>
            <a:r>
              <a:rPr lang="pt-BR" sz="1050" dirty="0" err="1"/>
              <a:t>Circles</a:t>
            </a:r>
            <a:r>
              <a:rPr lang="pt-BR" sz="1050" dirty="0"/>
              <a:t> | Score " + </a:t>
            </a:r>
            <a:r>
              <a:rPr lang="pt-BR" sz="1050" dirty="0" err="1"/>
              <a:t>str</a:t>
            </a:r>
            <a:r>
              <a:rPr lang="pt-BR" sz="1050" dirty="0"/>
              <a:t>(score))</a:t>
            </a:r>
          </a:p>
        </p:txBody>
      </p:sp>
    </p:spTree>
    <p:extLst>
      <p:ext uri="{BB962C8B-B14F-4D97-AF65-F5344CB8AC3E}">
        <p14:creationId xmlns:p14="http://schemas.microsoft.com/office/powerpoint/2010/main" val="2931979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Trexo</a:t>
            </a:r>
            <a:r>
              <a:rPr lang="pt-BR" dirty="0" smtClean="0"/>
              <a:t> </a:t>
            </a:r>
            <a:r>
              <a:rPr lang="pt-BR" dirty="0" err="1" smtClean="0"/>
              <a:t>Crux</a:t>
            </a:r>
            <a:endParaRPr lang="pt-BR" dirty="0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9591935" cy="576262"/>
          </a:xfrm>
        </p:spPr>
        <p:txBody>
          <a:bodyPr/>
          <a:lstStyle/>
          <a:p>
            <a:r>
              <a:rPr lang="pt-BR" dirty="0" smtClean="0"/>
              <a:t>Posição das notas</a:t>
            </a:r>
            <a:endParaRPr lang="pt-BR" dirty="0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/>
              <a:t>##WHERE CIRCLE IS DROPPED</a:t>
            </a:r>
          </a:p>
          <a:p>
            <a:r>
              <a:rPr lang="pt-BR" dirty="0"/>
              <a:t>    </a:t>
            </a:r>
            <a:r>
              <a:rPr lang="pt-BR" dirty="0" err="1"/>
              <a:t>pos</a:t>
            </a:r>
            <a:r>
              <a:rPr lang="pt-BR" dirty="0"/>
              <a:t> = </a:t>
            </a:r>
            <a:r>
              <a:rPr lang="pt-BR" dirty="0" err="1"/>
              <a:t>random.randint</a:t>
            </a:r>
            <a:r>
              <a:rPr lang="pt-BR" dirty="0"/>
              <a:t>(1,4)</a:t>
            </a:r>
          </a:p>
          <a:p>
            <a:r>
              <a:rPr lang="pt-BR" dirty="0"/>
              <a:t>   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nCircles</a:t>
            </a:r>
            <a:r>
              <a:rPr lang="pt-BR" dirty="0"/>
              <a:t> == 0:</a:t>
            </a:r>
          </a:p>
          <a:p>
            <a:r>
              <a:rPr lang="pt-BR" dirty="0"/>
              <a:t>        pos2 = 20</a:t>
            </a:r>
          </a:p>
          <a:p>
            <a:r>
              <a:rPr lang="pt-BR" dirty="0"/>
              <a:t>       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pos</a:t>
            </a:r>
            <a:r>
              <a:rPr lang="pt-BR" dirty="0"/>
              <a:t> == 1:</a:t>
            </a:r>
          </a:p>
          <a:p>
            <a:r>
              <a:rPr lang="pt-BR" dirty="0"/>
              <a:t>            pos1 = 77</a:t>
            </a:r>
          </a:p>
          <a:p>
            <a:r>
              <a:rPr lang="pt-BR" dirty="0"/>
              <a:t>            COLOUR = RED</a:t>
            </a:r>
          </a:p>
          <a:p>
            <a:r>
              <a:rPr lang="pt-BR" dirty="0"/>
              <a:t>            </a:t>
            </a:r>
            <a:r>
              <a:rPr lang="pt-BR" dirty="0" err="1"/>
              <a:t>nCircles</a:t>
            </a:r>
            <a:r>
              <a:rPr lang="pt-BR" dirty="0"/>
              <a:t> = 1</a:t>
            </a:r>
          </a:p>
          <a:p>
            <a:r>
              <a:rPr lang="pt-BR" dirty="0"/>
              <a:t>            </a:t>
            </a:r>
            <a:r>
              <a:rPr lang="pt-BR" dirty="0" err="1"/>
              <a:t>drawcircle</a:t>
            </a:r>
            <a:r>
              <a:rPr lang="pt-BR" dirty="0"/>
              <a:t> = 1</a:t>
            </a:r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sz="quarter" idx="3"/>
          </p:nvPr>
        </p:nvSpPr>
        <p:spPr>
          <a:xfrm>
            <a:off x="3971122" y="6858000"/>
            <a:ext cx="4825159" cy="576262"/>
          </a:xfrm>
        </p:spPr>
        <p:txBody>
          <a:bodyPr/>
          <a:lstStyle/>
          <a:p>
            <a:r>
              <a:rPr lang="pt-BR" dirty="0" smtClean="0"/>
              <a:t>s</a:t>
            </a:r>
            <a:endParaRPr lang="pt-BR" dirty="0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pos</a:t>
            </a:r>
            <a:r>
              <a:rPr lang="pt-BR" dirty="0"/>
              <a:t> == 3:</a:t>
            </a:r>
          </a:p>
          <a:p>
            <a:r>
              <a:rPr lang="pt-BR" dirty="0"/>
              <a:t>            pos1 = 230</a:t>
            </a:r>
          </a:p>
          <a:p>
            <a:r>
              <a:rPr lang="pt-BR" dirty="0"/>
              <a:t>            COLOUR = BLACK</a:t>
            </a:r>
          </a:p>
          <a:p>
            <a:r>
              <a:rPr lang="pt-BR" dirty="0"/>
              <a:t>            </a:t>
            </a:r>
            <a:r>
              <a:rPr lang="pt-BR" dirty="0" err="1"/>
              <a:t>nCircles</a:t>
            </a:r>
            <a:r>
              <a:rPr lang="pt-BR" dirty="0"/>
              <a:t> = 1</a:t>
            </a:r>
          </a:p>
          <a:p>
            <a:r>
              <a:rPr lang="pt-BR" dirty="0"/>
              <a:t>            </a:t>
            </a:r>
            <a:r>
              <a:rPr lang="pt-BR" dirty="0" err="1"/>
              <a:t>drawcircle</a:t>
            </a:r>
            <a:r>
              <a:rPr lang="pt-BR" dirty="0"/>
              <a:t> = 1</a:t>
            </a:r>
          </a:p>
          <a:p>
            <a:r>
              <a:rPr lang="pt-BR" dirty="0"/>
              <a:t>       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pos</a:t>
            </a:r>
            <a:r>
              <a:rPr lang="pt-BR" dirty="0"/>
              <a:t> == 4:</a:t>
            </a:r>
          </a:p>
          <a:p>
            <a:r>
              <a:rPr lang="pt-BR" dirty="0"/>
              <a:t>            pos1 = 306</a:t>
            </a:r>
          </a:p>
          <a:p>
            <a:r>
              <a:rPr lang="pt-BR" dirty="0"/>
              <a:t>            COLOUR = RED</a:t>
            </a:r>
          </a:p>
          <a:p>
            <a:r>
              <a:rPr lang="pt-BR" dirty="0"/>
              <a:t>            </a:t>
            </a:r>
            <a:r>
              <a:rPr lang="pt-BR" dirty="0" err="1"/>
              <a:t>nCircles</a:t>
            </a:r>
            <a:r>
              <a:rPr lang="pt-BR" dirty="0"/>
              <a:t> = 1</a:t>
            </a:r>
          </a:p>
          <a:p>
            <a:r>
              <a:rPr lang="pt-BR" dirty="0"/>
              <a:t>            </a:t>
            </a:r>
            <a:r>
              <a:rPr lang="pt-BR" dirty="0" err="1"/>
              <a:t>drawcircle</a:t>
            </a:r>
            <a:r>
              <a:rPr lang="pt-BR" dirty="0"/>
              <a:t> = 1</a:t>
            </a:r>
          </a:p>
        </p:txBody>
      </p:sp>
    </p:spTree>
    <p:extLst>
      <p:ext uri="{BB962C8B-B14F-4D97-AF65-F5344CB8AC3E}">
        <p14:creationId xmlns:p14="http://schemas.microsoft.com/office/powerpoint/2010/main" val="786043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Outros aspectos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f </a:t>
            </a:r>
            <a:r>
              <a:rPr lang="pt-BR" dirty="0" err="1"/>
              <a:t>lives</a:t>
            </a:r>
            <a:r>
              <a:rPr lang="pt-BR" dirty="0"/>
              <a:t> == 3:</a:t>
            </a:r>
          </a:p>
          <a:p>
            <a:r>
              <a:rPr lang="pt-BR" dirty="0"/>
              <a:t>        </a:t>
            </a:r>
            <a:r>
              <a:rPr lang="pt-BR" dirty="0" err="1"/>
              <a:t>screen.blit</a:t>
            </a:r>
            <a:r>
              <a:rPr lang="pt-BR" dirty="0"/>
              <a:t>(</a:t>
            </a:r>
            <a:r>
              <a:rPr lang="pt-BR" dirty="0" err="1"/>
              <a:t>hat</a:t>
            </a:r>
            <a:r>
              <a:rPr lang="pt-BR" dirty="0"/>
              <a:t>,(400,140))</a:t>
            </a:r>
          </a:p>
          <a:p>
            <a:r>
              <a:rPr lang="pt-BR" dirty="0"/>
              <a:t>        </a:t>
            </a:r>
            <a:r>
              <a:rPr lang="pt-BR" dirty="0" err="1"/>
              <a:t>screen.blit</a:t>
            </a:r>
            <a:r>
              <a:rPr lang="pt-BR" dirty="0"/>
              <a:t>(</a:t>
            </a:r>
            <a:r>
              <a:rPr lang="pt-BR" dirty="0" err="1"/>
              <a:t>hat</a:t>
            </a:r>
            <a:r>
              <a:rPr lang="pt-BR" dirty="0"/>
              <a:t>,(400,200))</a:t>
            </a:r>
          </a:p>
          <a:p>
            <a:r>
              <a:rPr lang="pt-BR" dirty="0"/>
              <a:t>        </a:t>
            </a:r>
            <a:r>
              <a:rPr lang="pt-BR" dirty="0" err="1"/>
              <a:t>screen.blit</a:t>
            </a:r>
            <a:r>
              <a:rPr lang="pt-BR" dirty="0"/>
              <a:t>(</a:t>
            </a:r>
            <a:r>
              <a:rPr lang="pt-BR" dirty="0" err="1"/>
              <a:t>hat</a:t>
            </a:r>
            <a:r>
              <a:rPr lang="pt-BR" dirty="0"/>
              <a:t>,(400,260))</a:t>
            </a:r>
          </a:p>
          <a:p>
            <a:r>
              <a:rPr lang="pt-BR" dirty="0"/>
              <a:t>   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lives</a:t>
            </a:r>
            <a:r>
              <a:rPr lang="pt-BR" dirty="0"/>
              <a:t> == 2:</a:t>
            </a:r>
          </a:p>
          <a:p>
            <a:r>
              <a:rPr lang="pt-BR" dirty="0"/>
              <a:t>        </a:t>
            </a:r>
            <a:r>
              <a:rPr lang="pt-BR" dirty="0" err="1"/>
              <a:t>screen.blit</a:t>
            </a:r>
            <a:r>
              <a:rPr lang="pt-BR" dirty="0"/>
              <a:t>(</a:t>
            </a:r>
            <a:r>
              <a:rPr lang="pt-BR" dirty="0" err="1"/>
              <a:t>hat</a:t>
            </a:r>
            <a:r>
              <a:rPr lang="pt-BR" dirty="0"/>
              <a:t>,(400,140))</a:t>
            </a:r>
          </a:p>
          <a:p>
            <a:r>
              <a:rPr lang="pt-BR" dirty="0"/>
              <a:t>        </a:t>
            </a:r>
            <a:r>
              <a:rPr lang="pt-BR" dirty="0" err="1"/>
              <a:t>screen.blit</a:t>
            </a:r>
            <a:r>
              <a:rPr lang="pt-BR" dirty="0"/>
              <a:t>(</a:t>
            </a:r>
            <a:r>
              <a:rPr lang="pt-BR" dirty="0" err="1"/>
              <a:t>hat</a:t>
            </a:r>
            <a:r>
              <a:rPr lang="pt-BR" dirty="0"/>
              <a:t>,(400,200))</a:t>
            </a:r>
          </a:p>
          <a:p>
            <a:r>
              <a:rPr lang="pt-BR" dirty="0"/>
              <a:t>    </a:t>
            </a:r>
            <a:r>
              <a:rPr lang="pt-BR" dirty="0" err="1"/>
              <a:t>if</a:t>
            </a:r>
            <a:r>
              <a:rPr lang="pt-BR" dirty="0"/>
              <a:t> </a:t>
            </a:r>
            <a:r>
              <a:rPr lang="pt-BR" dirty="0" err="1"/>
              <a:t>lives</a:t>
            </a:r>
            <a:r>
              <a:rPr lang="pt-BR" dirty="0"/>
              <a:t> == 1:</a:t>
            </a:r>
          </a:p>
          <a:p>
            <a:r>
              <a:rPr lang="pt-BR" dirty="0"/>
              <a:t>        </a:t>
            </a:r>
            <a:r>
              <a:rPr lang="pt-BR" dirty="0" err="1"/>
              <a:t>screen.blit</a:t>
            </a:r>
            <a:r>
              <a:rPr lang="pt-BR" dirty="0"/>
              <a:t>(</a:t>
            </a:r>
            <a:r>
              <a:rPr lang="pt-BR" dirty="0" err="1"/>
              <a:t>hat</a:t>
            </a:r>
            <a:r>
              <a:rPr lang="pt-BR" dirty="0"/>
              <a:t>,(400,140))</a:t>
            </a:r>
          </a:p>
        </p:txBody>
      </p:sp>
    </p:spTree>
    <p:extLst>
      <p:ext uri="{BB962C8B-B14F-4D97-AF65-F5344CB8AC3E}">
        <p14:creationId xmlns:p14="http://schemas.microsoft.com/office/powerpoint/2010/main" val="25903068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 - Sala da Diretoria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21</TotalTime>
  <Words>254</Words>
  <Application>Microsoft Office PowerPoint</Application>
  <PresentationFormat>Widescreen</PresentationFormat>
  <Paragraphs>52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Íon - Sala da Diretoria</vt:lpstr>
      <vt:lpstr>  Guitar Hero Pygame</vt:lpstr>
      <vt:lpstr>Apresentação de codigo código e Principais blocos</vt:lpstr>
      <vt:lpstr>Trexo Crux</vt:lpstr>
      <vt:lpstr>Outros aspectos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Guitar Hero Pygame</dc:title>
  <dc:creator>Perfil</dc:creator>
  <cp:lastModifiedBy>Perfil</cp:lastModifiedBy>
  <cp:revision>3</cp:revision>
  <dcterms:created xsi:type="dcterms:W3CDTF">2017-11-16T21:34:37Z</dcterms:created>
  <dcterms:modified xsi:type="dcterms:W3CDTF">2017-11-16T21:59:16Z</dcterms:modified>
</cp:coreProperties>
</file>